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oto Sans JP Bold" charset="1" panose="020B0800000000000000"/>
      <p:regular r:id="rId13"/>
    </p:embeddedFont>
    <p:embeddedFont>
      <p:font typeface="Noto Sans JP Heavy" charset="1" panose="020B0A00000000000000"/>
      <p:regular r:id="rId14"/>
    </p:embeddedFont>
    <p:embeddedFont>
      <p:font typeface="Futura Bold" charset="1" panose="020B07020202040202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98303" y="4018529"/>
            <a:ext cx="12891395" cy="127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7500" spc="1125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Flutter開発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8303" y="7076843"/>
            <a:ext cx="12891395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13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眞城　博文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075" y="60007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44980" y="2296478"/>
            <a:ext cx="13159940" cy="6961822"/>
          </a:xfrm>
          <a:custGeom>
            <a:avLst/>
            <a:gdLst/>
            <a:ahLst/>
            <a:cxnLst/>
            <a:rect r="r" b="b" t="t" l="l"/>
            <a:pathLst>
              <a:path h="6961822" w="13159940">
                <a:moveTo>
                  <a:pt x="0" y="0"/>
                </a:moveTo>
                <a:lnTo>
                  <a:pt x="13159940" y="0"/>
                </a:lnTo>
                <a:lnTo>
                  <a:pt x="1315994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278" r="0" b="-1627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作りたい機能 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0399" y="3060290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タイトル画面→クイズ画面→結果画面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30399" y="5066063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クイズを何問か出してスコアを出す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0399" y="7071837"/>
            <a:ext cx="10993114" cy="71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b="true" sz="3787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初級、中級、上級などの難易度分けもしたい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05569" y="3110041"/>
            <a:ext cx="952500" cy="952500"/>
            <a:chOff x="0" y="0"/>
            <a:chExt cx="250864" cy="2508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05569" y="4495449"/>
            <a:ext cx="952500" cy="952500"/>
            <a:chOff x="0" y="0"/>
            <a:chExt cx="250864" cy="2508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05569" y="5880856"/>
            <a:ext cx="952500" cy="952500"/>
            <a:chOff x="0" y="0"/>
            <a:chExt cx="250864" cy="2508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05569" y="7266264"/>
            <a:ext cx="952500" cy="952500"/>
            <a:chOff x="0" y="0"/>
            <a:chExt cx="250864" cy="250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0864" cy="250864"/>
            </a:xfrm>
            <a:custGeom>
              <a:avLst/>
              <a:gdLst/>
              <a:ahLst/>
              <a:cxnLst/>
              <a:rect r="r" b="b" t="t" l="l"/>
              <a:pathLst>
                <a:path h="250864" w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853162" y="4769134"/>
            <a:ext cx="4889835" cy="4898741"/>
          </a:xfrm>
          <a:custGeom>
            <a:avLst/>
            <a:gdLst/>
            <a:ahLst/>
            <a:cxnLst/>
            <a:rect r="r" b="b" t="t" l="l"/>
            <a:pathLst>
              <a:path h="4898741" w="4889835">
                <a:moveTo>
                  <a:pt x="0" y="0"/>
                </a:moveTo>
                <a:lnTo>
                  <a:pt x="4889835" y="0"/>
                </a:lnTo>
                <a:lnTo>
                  <a:pt x="4889835" y="4898741"/>
                </a:lnTo>
                <a:lnTo>
                  <a:pt x="0" y="4898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554093" y="3298318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技術詳細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43647" y="3374201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54093" y="4683726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概要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43647" y="4759609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54093" y="6069134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43647" y="6145016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54093" y="7454542"/>
            <a:ext cx="86283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480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改善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43647" y="7530424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目次 ]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0414" y="4857424"/>
            <a:ext cx="5738235" cy="1790807"/>
          </a:xfrm>
          <a:custGeom>
            <a:avLst/>
            <a:gdLst/>
            <a:ahLst/>
            <a:cxnLst/>
            <a:rect r="r" b="b" t="t" l="l"/>
            <a:pathLst>
              <a:path h="1790807" w="5738235">
                <a:moveTo>
                  <a:pt x="0" y="0"/>
                </a:moveTo>
                <a:lnTo>
                  <a:pt x="5738235" y="0"/>
                </a:lnTo>
                <a:lnTo>
                  <a:pt x="5738235" y="1790807"/>
                </a:lnTo>
                <a:lnTo>
                  <a:pt x="0" y="179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32848" y="4807322"/>
            <a:ext cx="6545453" cy="1840909"/>
          </a:xfrm>
          <a:custGeom>
            <a:avLst/>
            <a:gdLst/>
            <a:ahLst/>
            <a:cxnLst/>
            <a:rect r="r" b="b" t="t" l="l"/>
            <a:pathLst>
              <a:path h="1840909" w="6545453">
                <a:moveTo>
                  <a:pt x="0" y="0"/>
                </a:moveTo>
                <a:lnTo>
                  <a:pt x="6545453" y="0"/>
                </a:lnTo>
                <a:lnTo>
                  <a:pt x="6545453" y="1840909"/>
                </a:lnTo>
                <a:lnTo>
                  <a:pt x="0" y="184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技術詳細 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4138" y="4699715"/>
            <a:ext cx="3688859" cy="4968160"/>
          </a:xfrm>
          <a:custGeom>
            <a:avLst/>
            <a:gdLst/>
            <a:ahLst/>
            <a:cxnLst/>
            <a:rect r="r" b="b" t="t" l="l"/>
            <a:pathLst>
              <a:path h="4968160" w="3688859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46388" y="3271933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88" y="4328616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6388" y="5385139"/>
            <a:ext cx="6774735" cy="61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true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選択式の問題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5047032" y="6610118"/>
            <a:ext cx="8193937" cy="0"/>
          </a:xfrm>
          <a:prstGeom prst="line">
            <a:avLst/>
          </a:prstGeom>
          <a:ln cap="flat" w="57150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047032" y="3680431"/>
            <a:ext cx="8193937" cy="0"/>
          </a:xfrm>
          <a:prstGeom prst="line">
            <a:avLst/>
          </a:prstGeom>
          <a:ln cap="flat" w="57150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672984" y="3250950"/>
            <a:ext cx="67634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9831" y="4572006"/>
            <a:ext cx="8628338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90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476250"/>
            <a:ext cx="17335500" cy="9334500"/>
            <a:chOff x="0" y="0"/>
            <a:chExt cx="4565728" cy="2458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728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5728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9125" y="619125"/>
            <a:ext cx="17049750" cy="9048750"/>
            <a:chOff x="0" y="0"/>
            <a:chExt cx="4490469" cy="23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0469" cy="2383210"/>
            </a:xfrm>
            <a:custGeom>
              <a:avLst/>
              <a:gdLst/>
              <a:ahLst/>
              <a:cxnLst/>
              <a:rect r="r" b="b" t="t" l="l"/>
              <a:pathLst>
                <a:path h="2383210" w="4490469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600075" y="600075"/>
            <a:ext cx="1161353" cy="1146572"/>
          </a:xfrm>
          <a:custGeom>
            <a:avLst/>
            <a:gdLst/>
            <a:ahLst/>
            <a:cxnLst/>
            <a:rect r="r" b="b" t="t" l="l"/>
            <a:pathLst>
              <a:path h="1146572" w="1161353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0">
            <a:off x="79989" y="36952"/>
            <a:ext cx="1534310" cy="1537105"/>
          </a:xfrm>
          <a:custGeom>
            <a:avLst/>
            <a:gdLst/>
            <a:ahLst/>
            <a:cxnLst/>
            <a:rect r="r" b="b" t="t" l="l"/>
            <a:pathLst>
              <a:path h="1537105" w="1534310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9373" y="1449149"/>
            <a:ext cx="1136925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改善 ]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618935" y="6505031"/>
            <a:ext cx="4669065" cy="3718274"/>
          </a:xfrm>
          <a:custGeom>
            <a:avLst/>
            <a:gdLst/>
            <a:ahLst/>
            <a:cxnLst/>
            <a:rect r="r" b="b" t="t" l="l"/>
            <a:pathLst>
              <a:path h="3718274" w="4669065">
                <a:moveTo>
                  <a:pt x="4669065" y="0"/>
                </a:moveTo>
                <a:lnTo>
                  <a:pt x="0" y="0"/>
                </a:lnTo>
                <a:lnTo>
                  <a:pt x="0" y="3718274"/>
                </a:lnTo>
                <a:lnTo>
                  <a:pt x="4669065" y="3718274"/>
                </a:lnTo>
                <a:lnTo>
                  <a:pt x="4669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69065" y="2870103"/>
            <a:ext cx="8949870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200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難易度が実装できなかった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69065" y="5228838"/>
            <a:ext cx="8949870" cy="116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実装したいものが実装できなくて悔しい思いをした</a:t>
            </a:r>
          </a:p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実装できたものもあるのでそれを活かして次につなげたい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69065" y="4063758"/>
            <a:ext cx="8949870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4200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DBが実装できなかった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DAGsouXZmH4</dc:identifier>
  <dcterms:modified xsi:type="dcterms:W3CDTF">2011-08-01T06:04:30Z</dcterms:modified>
  <cp:revision>1</cp:revision>
  <dc:title>Flutter開発</dc:title>
</cp:coreProperties>
</file>